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888F1-3D3D-4BAE-81BE-771DF8D88B1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81EA8-9F7C-432F-8128-95C1EBCCE9A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01E6D67-3A6A-4F9A-9D7F-CD6462380967}" type="datetimeFigureOut">
              <a:rPr lang="pl-PL" smtClean="0"/>
              <a:pPr/>
              <a:t>01.12.2024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65BA25-63E2-4681-B903-71FE0F5402C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solidFill>
                  <a:srgbClr val="00B050"/>
                </a:solidFill>
              </a:rPr>
              <a:t>Nasze ptaki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rgbClr val="92D050"/>
                </a:solidFill>
              </a:rPr>
              <a:t>Wiosną</a:t>
            </a:r>
            <a:r>
              <a:rPr lang="pl-PL" sz="3600" b="1" dirty="0"/>
              <a:t>, </a:t>
            </a:r>
            <a:r>
              <a:rPr lang="pl-PL" sz="3600" b="1" dirty="0">
                <a:solidFill>
                  <a:srgbClr val="FFFF00"/>
                </a:solidFill>
              </a:rPr>
              <a:t>latem</a:t>
            </a:r>
            <a:r>
              <a:rPr lang="pl-PL" sz="3600" b="1" dirty="0"/>
              <a:t>, </a:t>
            </a:r>
            <a:r>
              <a:rPr lang="pl-PL" sz="3600" b="1" dirty="0">
                <a:solidFill>
                  <a:srgbClr val="FFC000"/>
                </a:solidFill>
              </a:rPr>
              <a:t>jesienią</a:t>
            </a:r>
            <a:r>
              <a:rPr lang="pl-PL" sz="3600" b="1" dirty="0"/>
              <a:t> i </a:t>
            </a:r>
            <a:r>
              <a:rPr lang="pl-PL" sz="3600" b="1" dirty="0">
                <a:solidFill>
                  <a:schemeClr val="bg2">
                    <a:lumMod val="50000"/>
                  </a:schemeClr>
                </a:solidFill>
              </a:rPr>
              <a:t>zimą</a:t>
            </a:r>
          </a:p>
        </p:txBody>
      </p:sp>
      <p:pic>
        <p:nvPicPr>
          <p:cNvPr id="1027" name="Picture 3" descr="F:\PKE\2024\WFOS edukacja\REALIZACJA\Scenariusze\Materiały\Ptaki\Sikora źródło Freepik.jf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4007663" cy="2953122"/>
          </a:xfrm>
          <a:prstGeom prst="rect">
            <a:avLst/>
          </a:prstGeom>
          <a:noFill/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345F8-111C-E29D-437C-034E146E9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520" y="4930299"/>
            <a:ext cx="9252520" cy="2027093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13AD9106-B2F4-115C-3A21-F3CF369DA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318434"/>
            <a:ext cx="8020254" cy="2591698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G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471285"/>
            <a:ext cx="4392488" cy="4951532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>
                <a:solidFill>
                  <a:srgbClr val="0070C0"/>
                </a:solidFill>
              </a:rPr>
              <a:t>Ptaki, które przylatują na zimę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860032" y="5589240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1331640" y="357301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gil</a:t>
            </a:r>
          </a:p>
        </p:txBody>
      </p:sp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Jemiołusz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031088"/>
            <a:ext cx="5328591" cy="5426064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3760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jemiołuszka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084168" y="6237312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Szczygie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052736"/>
            <a:ext cx="6336704" cy="5337164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4616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szczygieł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372200" y="5949280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Zimorode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5524" y="942936"/>
            <a:ext cx="5076756" cy="5637502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86931" y="0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zimorodek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940152" y="6309320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51520" y="3416"/>
            <a:ext cx="8229600" cy="4525963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algn="ctr">
              <a:buNone/>
            </a:pPr>
            <a:r>
              <a:rPr lang="pl-PL" dirty="0"/>
              <a:t>Prezentacja powstała w ramach projektu</a:t>
            </a:r>
          </a:p>
          <a:p>
            <a:pPr lvl="0" algn="ctr">
              <a:buNone/>
            </a:pPr>
            <a:r>
              <a:rPr lang="pl-PL" sz="3200" b="1" dirty="0">
                <a:solidFill>
                  <a:srgbClr val="00B050"/>
                </a:solidFill>
              </a:rPr>
              <a:t>“Survival Natury </a:t>
            </a:r>
          </a:p>
          <a:p>
            <a:pPr lvl="0" algn="ctr">
              <a:buNone/>
            </a:pPr>
            <a:r>
              <a:rPr lang="pl-PL" sz="3200" b="1" dirty="0">
                <a:solidFill>
                  <a:srgbClr val="00B050"/>
                </a:solidFill>
              </a:rPr>
              <a:t>- Ochrona różnorodności biologicznej </a:t>
            </a:r>
          </a:p>
          <a:p>
            <a:pPr lvl="0" algn="ctr">
              <a:buNone/>
            </a:pPr>
            <a:r>
              <a:rPr lang="pl-PL" sz="3200" b="1" dirty="0">
                <a:solidFill>
                  <a:srgbClr val="00B050"/>
                </a:solidFill>
              </a:rPr>
              <a:t>Pasa Nadmorskiego”</a:t>
            </a:r>
            <a:endParaRPr lang="pl-PL" sz="3200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pl-PL" dirty="0"/>
              <a:t>Gdańsk 2024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37D30D7B-AEEB-6AB5-9428-ECA0A568F384}"/>
              </a:ext>
            </a:extLst>
          </p:cNvPr>
          <p:cNvSpPr/>
          <p:nvPr/>
        </p:nvSpPr>
        <p:spPr>
          <a:xfrm>
            <a:off x="-108520" y="5373216"/>
            <a:ext cx="7488832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D50EB21-2E1C-36DF-F885-7D0E26723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79" y="4340754"/>
            <a:ext cx="7941569" cy="2566272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01216" y="44624"/>
            <a:ext cx="8229600" cy="1143000"/>
          </a:xfrm>
        </p:spPr>
        <p:txBody>
          <a:bodyPr/>
          <a:lstStyle/>
          <a:p>
            <a:r>
              <a:rPr lang="pl-PL" i="1" dirty="0">
                <a:solidFill>
                  <a:srgbClr val="0070C0"/>
                </a:solidFill>
              </a:rPr>
              <a:t>Ptaki odlatujące na zimę</a:t>
            </a:r>
          </a:p>
        </p:txBody>
      </p:sp>
      <p:pic>
        <p:nvPicPr>
          <p:cNvPr id="2050" name="Picture 2" descr="F:\PKE\2024\WFOS edukacja\REALIZACJA\Scenariusze\Materiały\Ptaki\Odlatujące na zime\Bocia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136713"/>
            <a:ext cx="4176464" cy="5452917"/>
          </a:xfrm>
          <a:prstGeom prst="rect">
            <a:avLst/>
          </a:prstGeom>
          <a:noFill/>
        </p:spPr>
      </p:pic>
      <p:sp>
        <p:nvSpPr>
          <p:cNvPr id="9" name="pole tekstowe 8"/>
          <p:cNvSpPr txBox="1"/>
          <p:nvPr/>
        </p:nvSpPr>
        <p:spPr>
          <a:xfrm>
            <a:off x="6444208" y="530120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bocian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4716016" y="6309320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jaskółki</a:t>
            </a:r>
          </a:p>
        </p:txBody>
      </p:sp>
      <p:pic>
        <p:nvPicPr>
          <p:cNvPr id="3074" name="Picture 2" descr="F:\PKE\2024\WFOS edukacja\REALIZACJA\Scenariusze\Materiały\Ptaki\Odlatujące na zime\Jaskółk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775" y="1268760"/>
            <a:ext cx="7252482" cy="4968552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6948264" y="5877272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skowronek</a:t>
            </a:r>
          </a:p>
        </p:txBody>
      </p:sp>
      <p:pic>
        <p:nvPicPr>
          <p:cNvPr id="4098" name="Picture 2" descr="F:\PKE\2024\WFOS edukacja\REALIZACJA\Scenariusze\Materiały\Ptaki\Odlatujące na zime\Skowrone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3708" y="1197332"/>
            <a:ext cx="5256584" cy="5153716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5364088" y="5445224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słowik</a:t>
            </a:r>
          </a:p>
        </p:txBody>
      </p:sp>
      <p:pic>
        <p:nvPicPr>
          <p:cNvPr id="5122" name="Picture 2" descr="F:\PKE\2024\WFOS edukacja\REALIZACJA\Scenariusze\Materiały\Ptaki\Odlatujące na zime\Słowi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066093"/>
            <a:ext cx="4104456" cy="5593953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4932040" y="6381328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Wrób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2258" y="1481138"/>
            <a:ext cx="5619483" cy="4525962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/>
          <a:lstStyle/>
          <a:p>
            <a:r>
              <a:rPr lang="pl-PL" i="1" dirty="0">
                <a:solidFill>
                  <a:srgbClr val="0070C0"/>
                </a:solidFill>
              </a:rPr>
              <a:t>Ptaki, które zostają na zimę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788024" y="6237312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6409633" y="2852936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wróbel</a:t>
            </a: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Sro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78643" y="1269340"/>
            <a:ext cx="7438335" cy="5039980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6340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sroka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300192" y="5373216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Sój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1499" y="980728"/>
            <a:ext cx="6056845" cy="5544615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sójka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660232" y="6165304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Sow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860152"/>
            <a:ext cx="3744416" cy="5910987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-90573"/>
            <a:ext cx="8229600" cy="1143000"/>
          </a:xfrm>
        </p:spPr>
        <p:txBody>
          <a:bodyPr/>
          <a:lstStyle/>
          <a:p>
            <a:pPr algn="ctr"/>
            <a:r>
              <a:rPr lang="pl-PL" dirty="0"/>
              <a:t>sowa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076056" y="6093296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Źródło </a:t>
            </a:r>
            <a:r>
              <a:rPr lang="pl-PL" sz="800" dirty="0" err="1"/>
              <a:t>Freepik</a:t>
            </a:r>
            <a:endParaRPr lang="pl-PL" sz="800" dirty="0"/>
          </a:p>
        </p:txBody>
      </p:sp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78</Words>
  <Application>Microsoft Office PowerPoint</Application>
  <PresentationFormat>Pokaz na ekranie (4:3)</PresentationFormat>
  <Paragraphs>37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Calibri</vt:lpstr>
      <vt:lpstr>Lucida Sans Unicode</vt:lpstr>
      <vt:lpstr>Verdana</vt:lpstr>
      <vt:lpstr>Wingdings 2</vt:lpstr>
      <vt:lpstr>Wingdings 3</vt:lpstr>
      <vt:lpstr>Hol</vt:lpstr>
      <vt:lpstr>Nasze ptaki</vt:lpstr>
      <vt:lpstr>Ptaki odlatujące na zimę</vt:lpstr>
      <vt:lpstr>jaskółki</vt:lpstr>
      <vt:lpstr>skowronek</vt:lpstr>
      <vt:lpstr>słowik</vt:lpstr>
      <vt:lpstr>Ptaki, które zostają na zimę</vt:lpstr>
      <vt:lpstr>sroka</vt:lpstr>
      <vt:lpstr>sójka</vt:lpstr>
      <vt:lpstr>sowa</vt:lpstr>
      <vt:lpstr>Ptaki, które przylatują na zimę</vt:lpstr>
      <vt:lpstr>jemiołuszka</vt:lpstr>
      <vt:lpstr>szczygieł</vt:lpstr>
      <vt:lpstr>zimorodek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Nasze ptaki</dc:title>
  <dc:creator>Dell</dc:creator>
  <cp:lastModifiedBy>Joanna Lepczak</cp:lastModifiedBy>
  <cp:revision>51</cp:revision>
  <dcterms:created xsi:type="dcterms:W3CDTF">2024-11-23T18:23:46Z</dcterms:created>
  <dcterms:modified xsi:type="dcterms:W3CDTF">2024-12-01T17:10:09Z</dcterms:modified>
</cp:coreProperties>
</file>