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9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7888F1-3D3D-4BAE-81BE-771DF8D88B17}" type="datetimeFigureOut">
              <a:rPr lang="pl-PL" smtClean="0"/>
              <a:pPr/>
              <a:t>01.12.2024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281EA8-9F7C-432F-8128-95C1EBCCE9A2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ójkąt prostokątny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/>
              <a:t>Kliknij, aby edytować styl wzorca podtytułu</a:t>
            </a:r>
            <a:endParaRPr kumimoji="0" lang="en-US"/>
          </a:p>
        </p:txBody>
      </p:sp>
      <p:grpSp>
        <p:nvGrpSpPr>
          <p:cNvPr id="2" name="Grup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Dowolny kształt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Dowolny kształt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Dowolny kształt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Łącznik prosty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01E6D67-3A6A-4F9A-9D7F-CD6462380967}" type="datetimeFigureOut">
              <a:rPr lang="pl-PL" smtClean="0"/>
              <a:pPr/>
              <a:t>01.12.2024</a:t>
            </a:fld>
            <a:endParaRPr lang="pl-PL"/>
          </a:p>
        </p:txBody>
      </p:sp>
      <p:sp>
        <p:nvSpPr>
          <p:cNvPr id="19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27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165BA25-63E2-4681-B903-71FE0F5402C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6D67-3A6A-4F9A-9D7F-CD6462380967}" type="datetimeFigureOut">
              <a:rPr lang="pl-PL" smtClean="0"/>
              <a:pPr/>
              <a:t>01.12.2024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5BA25-63E2-4681-B903-71FE0F5402C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6D67-3A6A-4F9A-9D7F-CD6462380967}" type="datetimeFigureOut">
              <a:rPr lang="pl-PL" smtClean="0"/>
              <a:pPr/>
              <a:t>01.12.2024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5BA25-63E2-4681-B903-71FE0F5402C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6D67-3A6A-4F9A-9D7F-CD6462380967}" type="datetimeFigureOut">
              <a:rPr lang="pl-PL" smtClean="0"/>
              <a:pPr/>
              <a:t>01.12.2024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5BA25-63E2-4681-B903-71FE0F5402CD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</p:cSld>
  <p:clrMapOvr>
    <a:masterClrMapping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6D67-3A6A-4F9A-9D7F-CD6462380967}" type="datetimeFigureOut">
              <a:rPr lang="pl-PL" smtClean="0"/>
              <a:pPr/>
              <a:t>01.12.2024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5BA25-63E2-4681-B903-71FE0F5402CD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ag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Pag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6D67-3A6A-4F9A-9D7F-CD6462380967}" type="datetimeFigureOut">
              <a:rPr lang="pl-PL" smtClean="0"/>
              <a:pPr/>
              <a:t>01.12.2024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5BA25-63E2-4681-B903-71FE0F5402CD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6D67-3A6A-4F9A-9D7F-CD6462380967}" type="datetimeFigureOut">
              <a:rPr lang="pl-PL" smtClean="0"/>
              <a:pPr/>
              <a:t>01.12.2024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5BA25-63E2-4681-B903-71FE0F5402C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6D67-3A6A-4F9A-9D7F-CD6462380967}" type="datetimeFigureOut">
              <a:rPr lang="pl-PL" smtClean="0"/>
              <a:pPr/>
              <a:t>01.12.2024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5BA25-63E2-4681-B903-71FE0F5402CD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6D67-3A6A-4F9A-9D7F-CD6462380967}" type="datetimeFigureOut">
              <a:rPr lang="pl-PL" smtClean="0"/>
              <a:pPr/>
              <a:t>01.12.2024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5BA25-63E2-4681-B903-71FE0F5402C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01E6D67-3A6A-4F9A-9D7F-CD6462380967}" type="datetimeFigureOut">
              <a:rPr lang="pl-PL" smtClean="0"/>
              <a:pPr/>
              <a:t>01.12.2024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5BA25-63E2-4681-B903-71FE0F5402C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l-PL"/>
              <a:t>Kliknij ikonę, aby dodać obraz</a:t>
            </a:r>
            <a:endParaRPr kumimoji="0" lang="en-US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01E6D67-3A6A-4F9A-9D7F-CD6462380967}" type="datetimeFigureOut">
              <a:rPr lang="pl-PL" smtClean="0"/>
              <a:pPr/>
              <a:t>01.12.2024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165BA25-63E2-4681-B903-71FE0F5402CD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8" name="Dowolny kształt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Dowolny kształt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ójkąt prostokątny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Łącznik prosty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ag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Pag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olny kształt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owolny kształt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Trójkąt prostokątny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Łącznik prosty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0" name="Symbol zastępczy tekstu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/>
              <a:t>Kliknij, aby edytować style wzorca tekstu</a:t>
            </a:r>
          </a:p>
          <a:p>
            <a:pPr lvl="1" eaLnBrk="1" latinLnBrk="0" hangingPunct="1"/>
            <a:r>
              <a:rPr kumimoji="0" lang="pl-PL"/>
              <a:t>Drugi poziom</a:t>
            </a:r>
          </a:p>
          <a:p>
            <a:pPr lvl="2" eaLnBrk="1" latinLnBrk="0" hangingPunct="1"/>
            <a:r>
              <a:rPr kumimoji="0" lang="pl-PL"/>
              <a:t>Trzeci poziom</a:t>
            </a:r>
          </a:p>
          <a:p>
            <a:pPr lvl="3" eaLnBrk="1" latinLnBrk="0" hangingPunct="1"/>
            <a:r>
              <a:rPr kumimoji="0" lang="pl-PL"/>
              <a:t>Czwarty poziom</a:t>
            </a:r>
          </a:p>
          <a:p>
            <a:pPr lvl="4" eaLnBrk="1" latinLnBrk="0" hangingPunct="1"/>
            <a:r>
              <a:rPr kumimoji="0" lang="pl-PL"/>
              <a:t>Piąty poziom</a:t>
            </a:r>
            <a:endParaRPr kumimoji="0" lang="en-US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901E6D67-3A6A-4F9A-9D7F-CD6462380967}" type="datetimeFigureOut">
              <a:rPr lang="pl-PL" smtClean="0"/>
              <a:pPr/>
              <a:t>01.12.2024</a:t>
            </a:fld>
            <a:endParaRPr lang="pl-PL"/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165BA25-63E2-4681-B903-71FE0F5402CD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/>
  </p:transition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>
                <a:solidFill>
                  <a:srgbClr val="00B050"/>
                </a:solidFill>
              </a:rPr>
              <a:t>Nasze ptaki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>
            <a:normAutofit/>
          </a:bodyPr>
          <a:lstStyle/>
          <a:p>
            <a:r>
              <a:rPr lang="pl-PL" sz="3600" b="1" dirty="0">
                <a:solidFill>
                  <a:srgbClr val="92D050"/>
                </a:solidFill>
              </a:rPr>
              <a:t>Wiosną</a:t>
            </a:r>
            <a:r>
              <a:rPr lang="pl-PL" sz="3600" b="1" dirty="0"/>
              <a:t>, </a:t>
            </a:r>
            <a:r>
              <a:rPr lang="pl-PL" sz="3600" b="1" dirty="0">
                <a:solidFill>
                  <a:srgbClr val="FFFF00"/>
                </a:solidFill>
              </a:rPr>
              <a:t>latem</a:t>
            </a:r>
            <a:r>
              <a:rPr lang="pl-PL" sz="3600" b="1" dirty="0"/>
              <a:t>, </a:t>
            </a:r>
            <a:r>
              <a:rPr lang="pl-PL" sz="3600" b="1" dirty="0">
                <a:solidFill>
                  <a:srgbClr val="FFC000"/>
                </a:solidFill>
              </a:rPr>
              <a:t>jesienią</a:t>
            </a:r>
            <a:r>
              <a:rPr lang="pl-PL" sz="3600" b="1" dirty="0"/>
              <a:t> i </a:t>
            </a:r>
            <a:r>
              <a:rPr lang="pl-PL" sz="3600" b="1" dirty="0">
                <a:solidFill>
                  <a:schemeClr val="bg2">
                    <a:lumMod val="50000"/>
                  </a:schemeClr>
                </a:solidFill>
              </a:rPr>
              <a:t>zimą</a:t>
            </a:r>
          </a:p>
        </p:txBody>
      </p:sp>
      <p:pic>
        <p:nvPicPr>
          <p:cNvPr id="1027" name="Picture 3" descr="F:\PKE\2024\WFOS edukacja\REALIZACJA\Scenariusze\Materiały\Ptaki\Sikora źródło Freepik.jf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04664"/>
            <a:ext cx="4007663" cy="2953122"/>
          </a:xfrm>
          <a:prstGeom prst="rect">
            <a:avLst/>
          </a:prstGeom>
          <a:noFill/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13D345F8-111C-E29D-437C-034E146E98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8520" y="4930299"/>
            <a:ext cx="9252520" cy="2027093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13AD9106-B2F4-115C-3A21-F3CF369DA3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4318434"/>
            <a:ext cx="8020254" cy="2591698"/>
          </a:xfrm>
          <a:prstGeom prst="rect">
            <a:avLst/>
          </a:prstGeom>
        </p:spPr>
      </p:pic>
    </p:spTree>
  </p:cSld>
  <p:clrMapOvr>
    <a:masterClrMapping/>
  </p:clrMapOvr>
  <p:transition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Gi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95736" y="1471285"/>
            <a:ext cx="4392488" cy="4951532"/>
          </a:xfrm>
        </p:spPr>
      </p:pic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i="1" dirty="0">
                <a:solidFill>
                  <a:srgbClr val="0070C0"/>
                </a:solidFill>
              </a:rPr>
              <a:t>Ptaki, które przylatują na zimę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4860032" y="5589240"/>
            <a:ext cx="19442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/>
              <a:t>Źródło </a:t>
            </a:r>
            <a:r>
              <a:rPr lang="pl-PL" sz="800" dirty="0" err="1"/>
              <a:t>Freepik</a:t>
            </a:r>
            <a:endParaRPr lang="pl-PL" sz="800" dirty="0"/>
          </a:p>
        </p:txBody>
      </p:sp>
      <p:sp>
        <p:nvSpPr>
          <p:cNvPr id="6" name="pole tekstowe 5"/>
          <p:cNvSpPr txBox="1"/>
          <p:nvPr/>
        </p:nvSpPr>
        <p:spPr>
          <a:xfrm>
            <a:off x="1331640" y="3573016"/>
            <a:ext cx="1728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/>
              <a:t>gil</a:t>
            </a:r>
          </a:p>
        </p:txBody>
      </p:sp>
    </p:spTree>
  </p:cSld>
  <p:clrMapOvr>
    <a:masterClrMapping/>
  </p:clrMapOvr>
  <p:transition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Jemiołuszk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79712" y="1031088"/>
            <a:ext cx="5328591" cy="5426064"/>
          </a:xfrm>
        </p:spPr>
      </p:pic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57200" y="13760"/>
            <a:ext cx="8229600" cy="1143000"/>
          </a:xfrm>
        </p:spPr>
        <p:txBody>
          <a:bodyPr/>
          <a:lstStyle/>
          <a:p>
            <a:pPr algn="ctr"/>
            <a:r>
              <a:rPr lang="pl-PL" dirty="0"/>
              <a:t>jemiołuszka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6084168" y="6237312"/>
            <a:ext cx="19442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/>
              <a:t>Źródło </a:t>
            </a:r>
            <a:r>
              <a:rPr lang="pl-PL" sz="800" dirty="0" err="1"/>
              <a:t>Freepik</a:t>
            </a:r>
            <a:endParaRPr lang="pl-PL" sz="800" dirty="0"/>
          </a:p>
        </p:txBody>
      </p:sp>
    </p:spTree>
  </p:cSld>
  <p:clrMapOvr>
    <a:masterClrMapping/>
  </p:clrMapOvr>
  <p:transition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Szczygieł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1052736"/>
            <a:ext cx="6336704" cy="5337164"/>
          </a:xfrm>
        </p:spPr>
      </p:pic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57200" y="4616"/>
            <a:ext cx="8229600" cy="1143000"/>
          </a:xfrm>
        </p:spPr>
        <p:txBody>
          <a:bodyPr/>
          <a:lstStyle/>
          <a:p>
            <a:pPr algn="ctr"/>
            <a:r>
              <a:rPr lang="pl-PL" dirty="0"/>
              <a:t>szczygieł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6372200" y="5949280"/>
            <a:ext cx="19442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/>
              <a:t>Źródło </a:t>
            </a:r>
            <a:r>
              <a:rPr lang="pl-PL" sz="800" dirty="0" err="1"/>
              <a:t>Freepik</a:t>
            </a:r>
            <a:endParaRPr lang="pl-PL" sz="800" dirty="0"/>
          </a:p>
        </p:txBody>
      </p:sp>
    </p:spTree>
  </p:cSld>
  <p:clrMapOvr>
    <a:masterClrMapping/>
  </p:clrMapOvr>
  <p:transition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Zimorode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15524" y="942936"/>
            <a:ext cx="5076756" cy="5637502"/>
          </a:xfrm>
        </p:spPr>
      </p:pic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86931" y="0"/>
            <a:ext cx="8229600" cy="1143000"/>
          </a:xfrm>
        </p:spPr>
        <p:txBody>
          <a:bodyPr/>
          <a:lstStyle/>
          <a:p>
            <a:pPr algn="ctr"/>
            <a:r>
              <a:rPr lang="pl-PL" dirty="0"/>
              <a:t>zimorodek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5940152" y="6309320"/>
            <a:ext cx="19442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/>
              <a:t>Źródło </a:t>
            </a:r>
            <a:r>
              <a:rPr lang="pl-PL" sz="800" dirty="0" err="1"/>
              <a:t>Freepik</a:t>
            </a:r>
            <a:endParaRPr lang="pl-PL" sz="800" dirty="0"/>
          </a:p>
        </p:txBody>
      </p:sp>
    </p:spTree>
  </p:cSld>
  <p:clrMapOvr>
    <a:masterClrMapping/>
  </p:clrMapOvr>
  <p:transition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251520" y="3416"/>
            <a:ext cx="8229600" cy="4525963"/>
          </a:xfrm>
        </p:spPr>
        <p:txBody>
          <a:bodyPr/>
          <a:lstStyle/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algn="ctr">
              <a:buNone/>
            </a:pPr>
            <a:r>
              <a:rPr lang="pl-PL" dirty="0"/>
              <a:t>Prezentacja powstała w ramach projektu</a:t>
            </a:r>
          </a:p>
          <a:p>
            <a:pPr lvl="0" algn="ctr">
              <a:buNone/>
            </a:pPr>
            <a:r>
              <a:rPr lang="pl-PL" sz="3200" b="1" dirty="0">
                <a:solidFill>
                  <a:srgbClr val="00B050"/>
                </a:solidFill>
              </a:rPr>
              <a:t>“Survival Natury </a:t>
            </a:r>
          </a:p>
          <a:p>
            <a:pPr lvl="0" algn="ctr">
              <a:buNone/>
            </a:pPr>
            <a:r>
              <a:rPr lang="pl-PL" sz="3200" b="1" dirty="0">
                <a:solidFill>
                  <a:srgbClr val="00B050"/>
                </a:solidFill>
              </a:rPr>
              <a:t>- Ochrona różnorodności biologicznej </a:t>
            </a:r>
          </a:p>
          <a:p>
            <a:pPr lvl="0" algn="ctr">
              <a:buNone/>
            </a:pPr>
            <a:r>
              <a:rPr lang="pl-PL" sz="3200" b="1" dirty="0">
                <a:solidFill>
                  <a:srgbClr val="00B050"/>
                </a:solidFill>
              </a:rPr>
              <a:t>Pasa Nadmorskiego”</a:t>
            </a:r>
            <a:endParaRPr lang="pl-PL" sz="3200" dirty="0">
              <a:solidFill>
                <a:srgbClr val="00B050"/>
              </a:solidFill>
            </a:endParaRPr>
          </a:p>
          <a:p>
            <a:pPr algn="ctr">
              <a:buNone/>
            </a:pPr>
            <a:r>
              <a:rPr lang="pl-PL" dirty="0"/>
              <a:t>Gdańsk 2024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37D30D7B-AEEB-6AB5-9428-ECA0A568F384}"/>
              </a:ext>
            </a:extLst>
          </p:cNvPr>
          <p:cNvSpPr/>
          <p:nvPr/>
        </p:nvSpPr>
        <p:spPr>
          <a:xfrm>
            <a:off x="-108520" y="5373216"/>
            <a:ext cx="7488832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D50EB21-2E1C-36DF-F885-7D0E26723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879" y="4340754"/>
            <a:ext cx="7941569" cy="2566272"/>
          </a:xfrm>
          <a:prstGeom prst="rect">
            <a:avLst/>
          </a:prstGeom>
        </p:spPr>
      </p:pic>
    </p:spTree>
  </p:cSld>
  <p:clrMapOvr>
    <a:masterClrMapping/>
  </p:clrMapOvr>
  <p:transition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601216" y="44624"/>
            <a:ext cx="8229600" cy="1143000"/>
          </a:xfrm>
        </p:spPr>
        <p:txBody>
          <a:bodyPr/>
          <a:lstStyle/>
          <a:p>
            <a:r>
              <a:rPr lang="pl-PL" i="1" dirty="0">
                <a:solidFill>
                  <a:srgbClr val="0070C0"/>
                </a:solidFill>
              </a:rPr>
              <a:t>Ptaki odlatujące na zimę</a:t>
            </a:r>
          </a:p>
        </p:txBody>
      </p:sp>
      <p:pic>
        <p:nvPicPr>
          <p:cNvPr id="2050" name="Picture 2" descr="F:\PKE\2024\WFOS edukacja\REALIZACJA\Scenariusze\Materiały\Ptaki\Odlatujące na zime\Bocia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136713"/>
            <a:ext cx="4176464" cy="5452917"/>
          </a:xfrm>
          <a:prstGeom prst="rect">
            <a:avLst/>
          </a:prstGeom>
          <a:noFill/>
        </p:spPr>
      </p:pic>
      <p:sp>
        <p:nvSpPr>
          <p:cNvPr id="9" name="pole tekstowe 8"/>
          <p:cNvSpPr txBox="1"/>
          <p:nvPr/>
        </p:nvSpPr>
        <p:spPr>
          <a:xfrm>
            <a:off x="6444208" y="5301208"/>
            <a:ext cx="1944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/>
              <a:t>bocian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4716016" y="6309320"/>
            <a:ext cx="19442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/>
              <a:t>Źródło </a:t>
            </a:r>
            <a:r>
              <a:rPr lang="pl-PL" sz="800" dirty="0" err="1"/>
              <a:t>Freepik</a:t>
            </a:r>
            <a:endParaRPr lang="pl-PL" sz="800" dirty="0"/>
          </a:p>
        </p:txBody>
      </p:sp>
    </p:spTree>
  </p:cSld>
  <p:clrMapOvr>
    <a:masterClrMapping/>
  </p:clrMapOvr>
  <p:transition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jaskółki</a:t>
            </a:r>
          </a:p>
        </p:txBody>
      </p:sp>
      <p:pic>
        <p:nvPicPr>
          <p:cNvPr id="3074" name="Picture 2" descr="F:\PKE\2024\WFOS edukacja\REALIZACJA\Scenariusze\Materiały\Ptaki\Odlatujące na zime\Jaskółk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8775" y="1268760"/>
            <a:ext cx="7252482" cy="4968552"/>
          </a:xfrm>
          <a:prstGeom prst="rect">
            <a:avLst/>
          </a:prstGeom>
          <a:noFill/>
        </p:spPr>
      </p:pic>
      <p:sp>
        <p:nvSpPr>
          <p:cNvPr id="6" name="pole tekstowe 5"/>
          <p:cNvSpPr txBox="1"/>
          <p:nvPr/>
        </p:nvSpPr>
        <p:spPr>
          <a:xfrm>
            <a:off x="6948264" y="5877272"/>
            <a:ext cx="19442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/>
              <a:t>Źródło </a:t>
            </a:r>
            <a:r>
              <a:rPr lang="pl-PL" sz="800" dirty="0" err="1"/>
              <a:t>Freepik</a:t>
            </a:r>
            <a:endParaRPr lang="pl-PL" sz="800" dirty="0"/>
          </a:p>
        </p:txBody>
      </p:sp>
    </p:spTree>
  </p:cSld>
  <p:clrMapOvr>
    <a:masterClrMapping/>
  </p:clrMapOvr>
  <p:transition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/>
          <a:lstStyle/>
          <a:p>
            <a:pPr algn="ctr"/>
            <a:r>
              <a:rPr lang="pl-PL" dirty="0"/>
              <a:t>skowronek</a:t>
            </a:r>
          </a:p>
        </p:txBody>
      </p:sp>
      <p:pic>
        <p:nvPicPr>
          <p:cNvPr id="4098" name="Picture 2" descr="F:\PKE\2024\WFOS edukacja\REALIZACJA\Scenariusze\Materiały\Ptaki\Odlatujące na zime\Skowrone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43708" y="1197332"/>
            <a:ext cx="5256584" cy="5153716"/>
          </a:xfrm>
          <a:prstGeom prst="rect">
            <a:avLst/>
          </a:prstGeom>
          <a:noFill/>
        </p:spPr>
      </p:pic>
      <p:sp>
        <p:nvSpPr>
          <p:cNvPr id="5" name="pole tekstowe 4"/>
          <p:cNvSpPr txBox="1"/>
          <p:nvPr/>
        </p:nvSpPr>
        <p:spPr>
          <a:xfrm>
            <a:off x="5364088" y="5445224"/>
            <a:ext cx="19442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/>
              <a:t>Źródło </a:t>
            </a:r>
            <a:r>
              <a:rPr lang="pl-PL" sz="800" dirty="0" err="1"/>
              <a:t>Freepik</a:t>
            </a:r>
            <a:endParaRPr lang="pl-PL" sz="800" dirty="0"/>
          </a:p>
        </p:txBody>
      </p:sp>
    </p:spTree>
  </p:cSld>
  <p:clrMapOvr>
    <a:masterClrMapping/>
  </p:clrMapOvr>
  <p:transition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pPr algn="ctr"/>
            <a:r>
              <a:rPr lang="pl-PL" dirty="0"/>
              <a:t>słowik</a:t>
            </a:r>
          </a:p>
        </p:txBody>
      </p:sp>
      <p:pic>
        <p:nvPicPr>
          <p:cNvPr id="5122" name="Picture 2" descr="F:\PKE\2024\WFOS edukacja\REALIZACJA\Scenariusze\Materiały\Ptaki\Odlatujące na zime\Słowi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066093"/>
            <a:ext cx="4104456" cy="5593953"/>
          </a:xfrm>
          <a:prstGeom prst="rect">
            <a:avLst/>
          </a:prstGeom>
          <a:noFill/>
        </p:spPr>
      </p:pic>
      <p:sp>
        <p:nvSpPr>
          <p:cNvPr id="5" name="pole tekstowe 4"/>
          <p:cNvSpPr txBox="1"/>
          <p:nvPr/>
        </p:nvSpPr>
        <p:spPr>
          <a:xfrm>
            <a:off x="4932040" y="6381328"/>
            <a:ext cx="19442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/>
              <a:t>Źródło </a:t>
            </a:r>
            <a:r>
              <a:rPr lang="pl-PL" sz="800" dirty="0" err="1"/>
              <a:t>Freepik</a:t>
            </a:r>
            <a:endParaRPr lang="pl-PL" sz="800" dirty="0"/>
          </a:p>
        </p:txBody>
      </p:sp>
    </p:spTree>
  </p:cSld>
  <p:clrMapOvr>
    <a:masterClrMapping/>
  </p:clrMapOvr>
  <p:transition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Wróbe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2258" y="1481138"/>
            <a:ext cx="5619483" cy="4525962"/>
          </a:xfrm>
        </p:spPr>
      </p:pic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827584" y="274638"/>
            <a:ext cx="7859216" cy="1143000"/>
          </a:xfrm>
        </p:spPr>
        <p:txBody>
          <a:bodyPr/>
          <a:lstStyle/>
          <a:p>
            <a:r>
              <a:rPr lang="pl-PL" i="1" dirty="0">
                <a:solidFill>
                  <a:srgbClr val="0070C0"/>
                </a:solidFill>
              </a:rPr>
              <a:t>Ptaki, które zostają na zimę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4788024" y="6237312"/>
            <a:ext cx="19442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/>
              <a:t>Źródło </a:t>
            </a:r>
            <a:r>
              <a:rPr lang="pl-PL" sz="800" dirty="0" err="1"/>
              <a:t>Freepik</a:t>
            </a:r>
            <a:endParaRPr lang="pl-PL" sz="800" dirty="0"/>
          </a:p>
        </p:txBody>
      </p:sp>
      <p:sp>
        <p:nvSpPr>
          <p:cNvPr id="6" name="pole tekstowe 5"/>
          <p:cNvSpPr txBox="1"/>
          <p:nvPr/>
        </p:nvSpPr>
        <p:spPr>
          <a:xfrm>
            <a:off x="6409633" y="2852936"/>
            <a:ext cx="1944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/>
              <a:t>wróbel</a:t>
            </a:r>
          </a:p>
        </p:txBody>
      </p:sp>
    </p:spTree>
  </p:cSld>
  <p:clrMapOvr>
    <a:masterClrMapping/>
  </p:clrMapOvr>
  <p:transition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Srok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78643" y="1269340"/>
            <a:ext cx="7438335" cy="5039980"/>
          </a:xfrm>
        </p:spPr>
      </p:pic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57200" y="126340"/>
            <a:ext cx="8229600" cy="1143000"/>
          </a:xfrm>
        </p:spPr>
        <p:txBody>
          <a:bodyPr/>
          <a:lstStyle/>
          <a:p>
            <a:pPr algn="ctr"/>
            <a:r>
              <a:rPr lang="pl-PL" dirty="0"/>
              <a:t>sroka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6300192" y="5373216"/>
            <a:ext cx="19442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/>
              <a:t>Źródło </a:t>
            </a:r>
            <a:r>
              <a:rPr lang="pl-PL" sz="800" dirty="0" err="1"/>
              <a:t>Freepik</a:t>
            </a:r>
            <a:endParaRPr lang="pl-PL" sz="800" dirty="0"/>
          </a:p>
        </p:txBody>
      </p:sp>
    </p:spTree>
  </p:cSld>
  <p:clrMapOvr>
    <a:masterClrMapping/>
  </p:clrMapOvr>
  <p:transition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Sójk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11499" y="980728"/>
            <a:ext cx="6056845" cy="5544615"/>
          </a:xfrm>
        </p:spPr>
      </p:pic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pPr algn="ctr"/>
            <a:r>
              <a:rPr lang="pl-PL" dirty="0"/>
              <a:t>sójka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6660232" y="6165304"/>
            <a:ext cx="19442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/>
              <a:t>Źródło </a:t>
            </a:r>
            <a:r>
              <a:rPr lang="pl-PL" sz="800" dirty="0" err="1"/>
              <a:t>Freepik</a:t>
            </a:r>
            <a:endParaRPr lang="pl-PL" sz="800" dirty="0"/>
          </a:p>
        </p:txBody>
      </p:sp>
    </p:spTree>
  </p:cSld>
  <p:clrMapOvr>
    <a:masterClrMapping/>
  </p:clrMapOvr>
  <p:transition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Sow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99792" y="860152"/>
            <a:ext cx="3744416" cy="5910987"/>
          </a:xfrm>
        </p:spPr>
      </p:pic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57200" y="-90573"/>
            <a:ext cx="8229600" cy="1143000"/>
          </a:xfrm>
        </p:spPr>
        <p:txBody>
          <a:bodyPr/>
          <a:lstStyle/>
          <a:p>
            <a:pPr algn="ctr"/>
            <a:r>
              <a:rPr lang="pl-PL" dirty="0"/>
              <a:t>sowa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5076056" y="6093296"/>
            <a:ext cx="19442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/>
              <a:t>Źródło </a:t>
            </a:r>
            <a:r>
              <a:rPr lang="pl-PL" sz="800" dirty="0" err="1"/>
              <a:t>Freepik</a:t>
            </a:r>
            <a:endParaRPr lang="pl-PL" sz="800" dirty="0"/>
          </a:p>
        </p:txBody>
      </p:sp>
    </p:spTree>
  </p:cSld>
  <p:clrMapOvr>
    <a:masterClrMapping/>
  </p:clrMapOvr>
  <p:transition>
    <p:wip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ol">
  <a:themeElements>
    <a:clrScheme name="Hol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Hol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Hol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</TotalTime>
  <Words>78</Words>
  <Application>Microsoft Office PowerPoint</Application>
  <PresentationFormat>Pokaz na ekranie (4:3)</PresentationFormat>
  <Paragraphs>37</Paragraphs>
  <Slides>14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20" baseType="lpstr">
      <vt:lpstr>Calibri</vt:lpstr>
      <vt:lpstr>Lucida Sans Unicode</vt:lpstr>
      <vt:lpstr>Verdana</vt:lpstr>
      <vt:lpstr>Wingdings 2</vt:lpstr>
      <vt:lpstr>Wingdings 3</vt:lpstr>
      <vt:lpstr>Hol</vt:lpstr>
      <vt:lpstr>Nasze ptaki</vt:lpstr>
      <vt:lpstr>Ptaki odlatujące na zimę</vt:lpstr>
      <vt:lpstr>jaskółki</vt:lpstr>
      <vt:lpstr>skowronek</vt:lpstr>
      <vt:lpstr>słowik</vt:lpstr>
      <vt:lpstr>Ptaki, które zostają na zimę</vt:lpstr>
      <vt:lpstr>sroka</vt:lpstr>
      <vt:lpstr>sójka</vt:lpstr>
      <vt:lpstr>sowa</vt:lpstr>
      <vt:lpstr>Ptaki, które przylatują na zimę</vt:lpstr>
      <vt:lpstr>jemiołuszka</vt:lpstr>
      <vt:lpstr>szczygieł</vt:lpstr>
      <vt:lpstr>zimorodek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Nasze ptaki</dc:title>
  <dc:creator>Dell</dc:creator>
  <cp:lastModifiedBy>Joanna Lepczak</cp:lastModifiedBy>
  <cp:revision>51</cp:revision>
  <dcterms:created xsi:type="dcterms:W3CDTF">2024-11-23T18:23:46Z</dcterms:created>
  <dcterms:modified xsi:type="dcterms:W3CDTF">2024-12-01T17:10:09Z</dcterms:modified>
</cp:coreProperties>
</file>